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media/image2.jpeg" ContentType="image/jpeg"/>
  <Override PartName="/ppt/media/image3.jpeg" ContentType="image/jpeg"/>
  <Override PartName="/ppt/media/image6.jpeg" ContentType="image/jpeg"/>
  <Override PartName="/ppt/media/image4.png" ContentType="image/png"/>
  <Override PartName="/ppt/media/image5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54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0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181440" y="-8640"/>
            <a:ext cx="3006720" cy="686592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603360" y="-8640"/>
            <a:ext cx="2587680" cy="686592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932320" y="3048120"/>
            <a:ext cx="3259080" cy="380916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334440" y="-8640"/>
            <a:ext cx="2853720" cy="686592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898640" y="-8640"/>
            <a:ext cx="1289520" cy="686592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10938960" y="-8640"/>
            <a:ext cx="1249200" cy="686592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0371600" y="3589920"/>
            <a:ext cx="1816560" cy="326736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4013280"/>
            <a:ext cx="447840" cy="28440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Line 1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Line 1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" name="CustomShape 13"/>
          <p:cNvSpPr/>
          <p:nvPr/>
        </p:nvSpPr>
        <p:spPr>
          <a:xfrm>
            <a:off x="9181440" y="-8640"/>
            <a:ext cx="3006720" cy="686592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" name="CustomShape 14"/>
          <p:cNvSpPr/>
          <p:nvPr/>
        </p:nvSpPr>
        <p:spPr>
          <a:xfrm>
            <a:off x="9603360" y="-8640"/>
            <a:ext cx="2587680" cy="686592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" name="CustomShape 15"/>
          <p:cNvSpPr/>
          <p:nvPr/>
        </p:nvSpPr>
        <p:spPr>
          <a:xfrm>
            <a:off x="8932320" y="3048120"/>
            <a:ext cx="3259080" cy="380916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" name="CustomShape 16"/>
          <p:cNvSpPr/>
          <p:nvPr/>
        </p:nvSpPr>
        <p:spPr>
          <a:xfrm>
            <a:off x="9334440" y="-8640"/>
            <a:ext cx="2853720" cy="686592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10898640" y="-8640"/>
            <a:ext cx="1289520" cy="686592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10938960" y="-8640"/>
            <a:ext cx="1249200" cy="686592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0371600" y="3589920"/>
            <a:ext cx="1816560" cy="326736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0"/>
          <p:cNvSpPr/>
          <p:nvPr/>
        </p:nvSpPr>
        <p:spPr>
          <a:xfrm rot="10800000">
            <a:off x="1685160" y="11331720"/>
            <a:ext cx="842040" cy="5665320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" name="PlaceHolder 2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Kliknij, aby edytować format tekstu tytułu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1" name="PlaceHolder 2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Kliknij, aby edytować format tekstu konspektu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Drugi poziom konspektu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Trzeci poziom konspektu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Czwarty poziom konspektu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Piąty poziom konspektu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Szósty poziom konspektu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Siódmy poziom konspektu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9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" name="CustomShape 3"/>
          <p:cNvSpPr/>
          <p:nvPr/>
        </p:nvSpPr>
        <p:spPr>
          <a:xfrm>
            <a:off x="9181440" y="-8640"/>
            <a:ext cx="3006720" cy="686592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1" name="CustomShape 4"/>
          <p:cNvSpPr/>
          <p:nvPr/>
        </p:nvSpPr>
        <p:spPr>
          <a:xfrm>
            <a:off x="9603360" y="-8640"/>
            <a:ext cx="2587680" cy="686592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2" name="CustomShape 5"/>
          <p:cNvSpPr/>
          <p:nvPr/>
        </p:nvSpPr>
        <p:spPr>
          <a:xfrm>
            <a:off x="8932320" y="3048120"/>
            <a:ext cx="3259080" cy="380916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3" name="CustomShape 6"/>
          <p:cNvSpPr/>
          <p:nvPr/>
        </p:nvSpPr>
        <p:spPr>
          <a:xfrm>
            <a:off x="9334440" y="-8640"/>
            <a:ext cx="2853720" cy="686592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4" name="CustomShape 7"/>
          <p:cNvSpPr/>
          <p:nvPr/>
        </p:nvSpPr>
        <p:spPr>
          <a:xfrm>
            <a:off x="10898640" y="-8640"/>
            <a:ext cx="1289520" cy="686592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5" name="CustomShape 8"/>
          <p:cNvSpPr/>
          <p:nvPr/>
        </p:nvSpPr>
        <p:spPr>
          <a:xfrm>
            <a:off x="10938960" y="-8640"/>
            <a:ext cx="1249200" cy="686592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6" name="CustomShape 9"/>
          <p:cNvSpPr/>
          <p:nvPr/>
        </p:nvSpPr>
        <p:spPr>
          <a:xfrm>
            <a:off x="10371600" y="3589920"/>
            <a:ext cx="1816560" cy="326736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7" name="CustomShape 10"/>
          <p:cNvSpPr/>
          <p:nvPr/>
        </p:nvSpPr>
        <p:spPr>
          <a:xfrm>
            <a:off x="0" y="4013280"/>
            <a:ext cx="447840" cy="28440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" name="PlaceHolder 1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GB" sz="4400" spc="-1" strike="noStrike">
                <a:latin typeface="Arial"/>
              </a:rPr>
              <a:t>Kliknij, aby edytować format tekstu tytułu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69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Kliknij, aby edytować format tekstu konspektu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Drugi poziom konspektu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Trzeci poziom konspektu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Czwarty poziom konspektu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Piąty poziom konspektu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Szósty poziom konspektu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Siódmy poziom konspektu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7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3"/>
          <p:cNvSpPr/>
          <p:nvPr/>
        </p:nvSpPr>
        <p:spPr>
          <a:xfrm>
            <a:off x="9181440" y="-8640"/>
            <a:ext cx="3006720" cy="686592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9" name="CustomShape 4"/>
          <p:cNvSpPr/>
          <p:nvPr/>
        </p:nvSpPr>
        <p:spPr>
          <a:xfrm>
            <a:off x="9603360" y="-8640"/>
            <a:ext cx="2587680" cy="686592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0" name="CustomShape 5"/>
          <p:cNvSpPr/>
          <p:nvPr/>
        </p:nvSpPr>
        <p:spPr>
          <a:xfrm>
            <a:off x="8932320" y="3048120"/>
            <a:ext cx="3259080" cy="380916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1" name="CustomShape 6"/>
          <p:cNvSpPr/>
          <p:nvPr/>
        </p:nvSpPr>
        <p:spPr>
          <a:xfrm>
            <a:off x="9334440" y="-8640"/>
            <a:ext cx="2853720" cy="686592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2" name="CustomShape 7"/>
          <p:cNvSpPr/>
          <p:nvPr/>
        </p:nvSpPr>
        <p:spPr>
          <a:xfrm>
            <a:off x="10898640" y="-8640"/>
            <a:ext cx="1289520" cy="686592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3" name="CustomShape 8"/>
          <p:cNvSpPr/>
          <p:nvPr/>
        </p:nvSpPr>
        <p:spPr>
          <a:xfrm>
            <a:off x="10938960" y="-8640"/>
            <a:ext cx="1249200" cy="686592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4" name="CustomShape 9"/>
          <p:cNvSpPr/>
          <p:nvPr/>
        </p:nvSpPr>
        <p:spPr>
          <a:xfrm>
            <a:off x="10371600" y="3589920"/>
            <a:ext cx="1816560" cy="326736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5" name="CustomShape 10"/>
          <p:cNvSpPr/>
          <p:nvPr/>
        </p:nvSpPr>
        <p:spPr>
          <a:xfrm>
            <a:off x="0" y="4013280"/>
            <a:ext cx="447840" cy="28440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6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Kliknij, aby edytować format tekstu tytułu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7" name="PlaceHolder 1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Kliknij, aby edytować format tekstu konspektu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Drugi poziom konspektu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Trzeci poziom konspektu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Czwarty poziom konspektu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Piąty poziom konspektu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Szósty poziom konspektu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Siódmy poziom konspektu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8" name="PlaceHolder 1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Kliknij, aby edytować format tekstu konspektu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Drugi poziom konspektu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Trzeci poziom konspektu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Czwarty poziom konspektu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Piąty poziom konspektu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Szósty poziom konspektu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Siódmy poziom konspektu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6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7" name="CustomShape 3"/>
          <p:cNvSpPr/>
          <p:nvPr/>
        </p:nvSpPr>
        <p:spPr>
          <a:xfrm>
            <a:off x="9181440" y="-8640"/>
            <a:ext cx="3006720" cy="6865920"/>
          </a:xfrm>
          <a:custGeom>
            <a:avLst/>
            <a:gdLst/>
            <a:ah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8" name="CustomShape 4"/>
          <p:cNvSpPr/>
          <p:nvPr/>
        </p:nvSpPr>
        <p:spPr>
          <a:xfrm>
            <a:off x="9603360" y="-8640"/>
            <a:ext cx="2587680" cy="6865920"/>
          </a:xfrm>
          <a:custGeom>
            <a:avLst/>
            <a:gdLst/>
            <a:ah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59" name="CustomShape 5"/>
          <p:cNvSpPr/>
          <p:nvPr/>
        </p:nvSpPr>
        <p:spPr>
          <a:xfrm>
            <a:off x="8932320" y="3048120"/>
            <a:ext cx="3259080" cy="380916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0" name="CustomShape 6"/>
          <p:cNvSpPr/>
          <p:nvPr/>
        </p:nvSpPr>
        <p:spPr>
          <a:xfrm>
            <a:off x="9334440" y="-8640"/>
            <a:ext cx="2853720" cy="6865920"/>
          </a:xfrm>
          <a:custGeom>
            <a:avLst/>
            <a:gdLst/>
            <a:ah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1" name="CustomShape 7"/>
          <p:cNvSpPr/>
          <p:nvPr/>
        </p:nvSpPr>
        <p:spPr>
          <a:xfrm>
            <a:off x="10898640" y="-8640"/>
            <a:ext cx="1289520" cy="6865920"/>
          </a:xfrm>
          <a:custGeom>
            <a:avLst/>
            <a:gdLst/>
            <a:ah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2" name="CustomShape 8"/>
          <p:cNvSpPr/>
          <p:nvPr/>
        </p:nvSpPr>
        <p:spPr>
          <a:xfrm>
            <a:off x="10938960" y="-8640"/>
            <a:ext cx="1249200" cy="6865920"/>
          </a:xfrm>
          <a:custGeom>
            <a:avLst/>
            <a:gdLst/>
            <a:ah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3" name="CustomShape 9"/>
          <p:cNvSpPr/>
          <p:nvPr/>
        </p:nvSpPr>
        <p:spPr>
          <a:xfrm>
            <a:off x="10371600" y="3589920"/>
            <a:ext cx="1816560" cy="326736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4" name="CustomShape 10"/>
          <p:cNvSpPr/>
          <p:nvPr/>
        </p:nvSpPr>
        <p:spPr>
          <a:xfrm>
            <a:off x="0" y="4013280"/>
            <a:ext cx="447840" cy="28440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38100" dir="5400000" dist="254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5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080" cy="1320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GB" sz="1800" spc="-1" strike="noStrike">
                <a:latin typeface="Arial"/>
              </a:rPr>
              <a:t>Kliknij, aby edytować format tekstu tytułu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1506960" y="2404440"/>
            <a:ext cx="7766280" cy="164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r>
              <a:rPr b="0" lang="en-GB" sz="5400" spc="-1" strike="noStrike">
                <a:solidFill>
                  <a:srgbClr val="90c226"/>
                </a:solidFill>
                <a:latin typeface="Trebuchet MS"/>
              </a:rPr>
              <a:t>DOROTA  </a:t>
            </a:r>
            <a:endParaRPr b="0" lang="en-GB" sz="54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1506960" y="4050720"/>
            <a:ext cx="7766280" cy="109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en-GB" sz="1800" spc="-1" strike="noStrike">
                <a:solidFill>
                  <a:srgbClr val="808080"/>
                </a:solidFill>
                <a:latin typeface="Trebuchet MS"/>
              </a:rPr>
              <a:t>PRIMARY SCHOOL 82 IN CRACOW</a:t>
            </a:r>
            <a:endParaRPr b="0" lang="en-GB" sz="1800" spc="-1" strike="noStrike">
              <a:latin typeface="Arial"/>
            </a:endParaRPr>
          </a:p>
        </p:txBody>
      </p:sp>
    </p:spTree>
  </p:cSld>
  <p:transition spd="slow" advTm="5000">
    <p:randomBar dir="vert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609480"/>
            <a:ext cx="8595720" cy="13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IT’S ME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05" name="Symbol zastępczy zawartości 7" descr=""/>
          <p:cNvPicPr/>
          <p:nvPr/>
        </p:nvPicPr>
        <p:blipFill>
          <a:blip r:embed="rId1"/>
          <a:stretch/>
        </p:blipFill>
        <p:spPr>
          <a:xfrm>
            <a:off x="3886200" y="740880"/>
            <a:ext cx="3771720" cy="5029560"/>
          </a:xfrm>
          <a:prstGeom prst="rect">
            <a:avLst/>
          </a:prstGeom>
          <a:ln>
            <a:noFill/>
          </a:ln>
        </p:spPr>
      </p:pic>
    </p:spTree>
  </p:cSld>
  <p:transition advTm="3000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677160" y="609480"/>
            <a:ext cx="8596080" cy="185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I GO TO SCHOOL EVERYDAY</a:t>
            </a:r>
            <a:br/>
            <a:br/>
            <a:r>
              <a:rPr b="0" lang="en-GB" sz="3000" spc="-1" strike="noStrike">
                <a:solidFill>
                  <a:srgbClr val="90c226"/>
                </a:solidFill>
                <a:latin typeface="Trebuchet MS"/>
              </a:rPr>
              <a:t>Primary school</a:t>
            </a:r>
            <a:r>
              <a:rPr b="0" lang="en-GB" sz="3000" spc="-1" strike="noStrike">
                <a:solidFill>
                  <a:srgbClr val="90c226"/>
                </a:solidFill>
                <a:latin typeface="Trebuchet MS"/>
              </a:rPr>
              <a:t>	</a:t>
            </a:r>
            <a:r>
              <a:rPr b="0" lang="en-GB" sz="3000" spc="-1" strike="noStrike">
                <a:solidFill>
                  <a:srgbClr val="90c226"/>
                </a:solidFill>
                <a:latin typeface="Trebuchet MS"/>
              </a:rPr>
              <a:t>	</a:t>
            </a:r>
            <a:r>
              <a:rPr b="0" lang="en-GB" sz="3000" spc="-1" strike="noStrike">
                <a:solidFill>
                  <a:srgbClr val="90c226"/>
                </a:solidFill>
                <a:latin typeface="Trebuchet MS"/>
              </a:rPr>
              <a:t>	</a:t>
            </a:r>
            <a:r>
              <a:rPr b="0" lang="en-GB" sz="3000" spc="-1" strike="noStrike">
                <a:solidFill>
                  <a:srgbClr val="90c226"/>
                </a:solidFill>
                <a:latin typeface="Trebuchet MS"/>
              </a:rPr>
              <a:t>      Music school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207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3"/>
          <p:cNvSpPr/>
          <p:nvPr/>
        </p:nvSpPr>
        <p:spPr>
          <a:xfrm>
            <a:off x="5090040" y="2160720"/>
            <a:ext cx="2044080" cy="209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b="0" lang="en-GB" sz="1800" spc="-1" strike="noStrike">
              <a:latin typeface="Arial"/>
            </a:endParaRPr>
          </a:p>
        </p:txBody>
      </p:sp>
      <p:pic>
        <p:nvPicPr>
          <p:cNvPr id="209" name="Picture 2" descr=""/>
          <p:cNvPicPr/>
          <p:nvPr/>
        </p:nvPicPr>
        <p:blipFill>
          <a:blip r:embed="rId1"/>
          <a:stretch/>
        </p:blipFill>
        <p:spPr>
          <a:xfrm>
            <a:off x="677160" y="3214080"/>
            <a:ext cx="3818520" cy="2517840"/>
          </a:xfrm>
          <a:prstGeom prst="rect">
            <a:avLst/>
          </a:prstGeom>
          <a:ln>
            <a:noFill/>
          </a:ln>
        </p:spPr>
      </p:pic>
      <p:pic>
        <p:nvPicPr>
          <p:cNvPr id="210" name="Picture 4" descr=""/>
          <p:cNvPicPr/>
          <p:nvPr/>
        </p:nvPicPr>
        <p:blipFill>
          <a:blip r:embed="rId2"/>
          <a:stretch/>
        </p:blipFill>
        <p:spPr>
          <a:xfrm>
            <a:off x="4975560" y="2314800"/>
            <a:ext cx="5350320" cy="3571200"/>
          </a:xfrm>
          <a:prstGeom prst="rect">
            <a:avLst/>
          </a:prstGeom>
          <a:ln>
            <a:noFill/>
          </a:ln>
        </p:spPr>
      </p:pic>
    </p:spTree>
  </p:cSld>
  <p:transition advTm="3000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0" y="609480"/>
            <a:ext cx="8595720" cy="13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I LIKE TO PLAY THE FLUTE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12" name="Symbol zastępczy zawartości 3" descr=""/>
          <p:cNvPicPr/>
          <p:nvPr/>
        </p:nvPicPr>
        <p:blipFill>
          <a:blip r:embed="rId1"/>
          <a:stretch/>
        </p:blipFill>
        <p:spPr>
          <a:xfrm>
            <a:off x="2389320" y="2160720"/>
            <a:ext cx="5172480" cy="388080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0" y="243000"/>
            <a:ext cx="8595720" cy="13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Sometimes</a:t>
            </a:r>
            <a:br/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I go to theatre and to concerts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14" name="Obraz 5" descr=""/>
          <p:cNvPicPr/>
          <p:nvPr/>
        </p:nvPicPr>
        <p:blipFill>
          <a:blip r:embed="rId1"/>
          <a:stretch/>
        </p:blipFill>
        <p:spPr>
          <a:xfrm>
            <a:off x="4571280" y="1575720"/>
            <a:ext cx="5855040" cy="4391280"/>
          </a:xfrm>
          <a:prstGeom prst="rect">
            <a:avLst/>
          </a:prstGeom>
          <a:ln>
            <a:noFill/>
          </a:ln>
        </p:spPr>
      </p:pic>
      <p:pic>
        <p:nvPicPr>
          <p:cNvPr id="215" name="Obraz 3" descr=""/>
          <p:cNvPicPr/>
          <p:nvPr/>
        </p:nvPicPr>
        <p:blipFill>
          <a:blip r:embed="rId2"/>
          <a:stretch/>
        </p:blipFill>
        <p:spPr>
          <a:xfrm>
            <a:off x="429480" y="1430280"/>
            <a:ext cx="3718440" cy="495828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0" y="609480"/>
            <a:ext cx="8595720" cy="132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GB" sz="3600" spc="-1" strike="noStrike">
                <a:solidFill>
                  <a:srgbClr val="90c226"/>
                </a:solidFill>
                <a:latin typeface="Trebuchet MS"/>
              </a:rPr>
              <a:t>I play solo or with an orchestra</a:t>
            </a:r>
            <a:endParaRPr b="0" lang="en-GB" sz="3600" spc="-1" strike="noStrike">
              <a:latin typeface="Arial"/>
            </a:endParaRPr>
          </a:p>
        </p:txBody>
      </p:sp>
      <p:pic>
        <p:nvPicPr>
          <p:cNvPr id="217" name="Obraz 6" descr=""/>
          <p:cNvPicPr/>
          <p:nvPr/>
        </p:nvPicPr>
        <p:blipFill>
          <a:blip r:embed="rId1"/>
          <a:stretch/>
        </p:blipFill>
        <p:spPr>
          <a:xfrm>
            <a:off x="4818240" y="1664640"/>
            <a:ext cx="5387760" cy="4040640"/>
          </a:xfrm>
          <a:prstGeom prst="rect">
            <a:avLst/>
          </a:prstGeom>
          <a:ln>
            <a:noFill/>
          </a:ln>
        </p:spPr>
      </p:pic>
      <p:pic>
        <p:nvPicPr>
          <p:cNvPr id="218" name="Obraz 7" descr=""/>
          <p:cNvPicPr/>
          <p:nvPr/>
        </p:nvPicPr>
        <p:blipFill>
          <a:blip r:embed="rId2"/>
          <a:stretch/>
        </p:blipFill>
        <p:spPr>
          <a:xfrm>
            <a:off x="499680" y="1357920"/>
            <a:ext cx="3930840" cy="5241600"/>
          </a:xfrm>
          <a:prstGeom prst="rect">
            <a:avLst/>
          </a:prstGeom>
          <a:ln>
            <a:noFill/>
          </a:ln>
        </p:spPr>
      </p:pic>
    </p:spTree>
  </p:cSld>
  <p:transition advTm="5000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Application>LibreOffice/5.4.2.2$Windows_x86 LibreOffice_project/22b09f6418e8c2d508a9eaf86b2399209b0990f4</Application>
  <Words>42</Words>
  <Paragraphs>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2020-02-12T16:50:57Z</dcterms:created>
  <dc:creator>Asus</dc:creator>
  <dc:description/>
  <dc:language>en-GB</dc:language>
  <cp:lastModifiedBy/>
  <dcterms:modified xsi:type="dcterms:W3CDTF">2020-02-16T22:47:42Z</dcterms:modified>
  <cp:revision>23</cp:revision>
  <dc:subject/>
  <dc:title>DOROTA ZDYBAŁ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Panoramiczny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8</vt:i4>
  </property>
</Properties>
</file>